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799669-8AE4-473D-B620-DEB4FE1E6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1333500"/>
            <a:ext cx="9068586" cy="3962399"/>
          </a:xfrm>
        </p:spPr>
        <p:txBody>
          <a:bodyPr/>
          <a:lstStyle/>
          <a:p>
            <a:pPr>
              <a:lnSpc>
                <a:spcPts val="12000"/>
              </a:lnSpc>
            </a:pPr>
            <a:r>
              <a:rPr lang="en-US" altLang="zh-TW" dirty="0">
                <a:solidFill>
                  <a:srgbClr val="7030A0"/>
                </a:solidFill>
                <a:ea typeface="文鼎新藝體" panose="02010609010101010101" pitchFamily="49" charset="-120"/>
              </a:rPr>
              <a:t>113</a:t>
            </a:r>
            <a:r>
              <a:rPr lang="zh-TW" altLang="en-US" dirty="0">
                <a:solidFill>
                  <a:srgbClr val="7030A0"/>
                </a:solidFill>
                <a:ea typeface="文鼎新藝體" panose="02010609010101010101" pitchFamily="49" charset="-120"/>
              </a:rPr>
              <a:t>年度性平好學堂 </a:t>
            </a:r>
            <a:r>
              <a:rPr lang="en-US" altLang="zh-TW" dirty="0">
                <a:ea typeface="文鼎新藝體" panose="02010609010101010101" pitchFamily="49" charset="-120"/>
              </a:rPr>
              <a:t>On line</a:t>
            </a:r>
            <a:r>
              <a:rPr lang="zh-TW" altLang="en-US" dirty="0">
                <a:ea typeface="文鼎新藝體" panose="02010609010101010101" pitchFamily="49" charset="-120"/>
              </a:rPr>
              <a:t>有獎徵答活動</a:t>
            </a:r>
          </a:p>
        </p:txBody>
      </p:sp>
    </p:spTree>
    <p:extLst>
      <p:ext uri="{BB962C8B-B14F-4D97-AF65-F5344CB8AC3E}">
        <p14:creationId xmlns:p14="http://schemas.microsoft.com/office/powerpoint/2010/main" val="2058003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3</TotalTime>
  <Words>10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文鼎新藝體</vt:lpstr>
      <vt:lpstr>新細明體</vt:lpstr>
      <vt:lpstr>Century Gothic</vt:lpstr>
      <vt:lpstr>Garamond</vt:lpstr>
      <vt:lpstr>肥皂</vt:lpstr>
      <vt:lpstr>113年度性平好學堂 On line有獎徵答活動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113年度性平好學堂 On line有獎徵答活動</dc:title>
  <dc:creator>Administrator</dc:creator>
  <cp:lastModifiedBy>Administrator</cp:lastModifiedBy>
  <cp:revision>1</cp:revision>
  <dcterms:created xsi:type="dcterms:W3CDTF">2024-04-15T03:58:00Z</dcterms:created>
  <dcterms:modified xsi:type="dcterms:W3CDTF">2024-04-15T04:01:27Z</dcterms:modified>
</cp:coreProperties>
</file>